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5" r:id="rId3"/>
    <p:sldId id="267" r:id="rId4"/>
    <p:sldId id="257" r:id="rId5"/>
    <p:sldId id="272" r:id="rId6"/>
    <p:sldId id="273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90" d="100"/>
          <a:sy n="90" d="100"/>
        </p:scale>
        <p:origin x="-1528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BCCC-0D69-B445-BFF5-79C9DF1E46D7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DB4-EC24-1848-9D56-B95E5B7F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1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BCCC-0D69-B445-BFF5-79C9DF1E46D7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DB4-EC24-1848-9D56-B95E5B7F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0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BCCC-0D69-B445-BFF5-79C9DF1E46D7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DB4-EC24-1848-9D56-B95E5B7F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0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598-CAC4-46AB-9F73-216FE826A8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3BD-F6BD-4C84-AEE2-A9AB59FA52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closely-pp-hea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0200" cy="457200"/>
          </a:xfrm>
          <a:prstGeom prst="rect">
            <a:avLst/>
          </a:prstGeom>
        </p:spPr>
      </p:pic>
      <p:pic>
        <p:nvPicPr>
          <p:cNvPr id="8" name="Picture 7" descr="closely-twitter-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  <a:effectLst>
            <a:outerShdw blurRad="127000" dist="25400" dir="5520000" algn="t" rotWithShape="0">
              <a:schemeClr val="tx1">
                <a:alpha val="40000"/>
              </a:scheme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598-CAC4-46AB-9F73-216FE826A8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3BD-F6BD-4C84-AEE2-A9AB59FA52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" name="Picture 9" descr="closely-pp-hea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0200" cy="457200"/>
          </a:xfrm>
          <a:prstGeom prst="rect">
            <a:avLst/>
          </a:prstGeom>
        </p:spPr>
      </p:pic>
      <p:pic>
        <p:nvPicPr>
          <p:cNvPr id="11" name="Picture 10" descr="closely-twitter-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  <a:effectLst>
            <a:outerShdw blurRad="127000" dist="25400" dir="5520000" algn="t" rotWithShape="0">
              <a:schemeClr val="tx1">
                <a:alpha val="40000"/>
              </a:scheme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598-CAC4-46AB-9F73-216FE826A8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3BD-F6BD-4C84-AEE2-A9AB59FA52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598-CAC4-46AB-9F73-216FE826A8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3BD-F6BD-4C84-AEE2-A9AB59FA52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598-CAC4-46AB-9F73-216FE826A8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3BD-F6BD-4C84-AEE2-A9AB59FA52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598-CAC4-46AB-9F73-216FE826A8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3BD-F6BD-4C84-AEE2-A9AB59FA52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598-CAC4-46AB-9F73-216FE826A8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3BD-F6BD-4C84-AEE2-A9AB59FA52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598-CAC4-46AB-9F73-216FE826A8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3BD-F6BD-4C84-AEE2-A9AB59FA52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BCCC-0D69-B445-BFF5-79C9DF1E46D7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DB4-EC24-1848-9D56-B95E5B7F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53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598-CAC4-46AB-9F73-216FE826A8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3BD-F6BD-4C84-AEE2-A9AB59FA52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598-CAC4-46AB-9F73-216FE826A8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3BD-F6BD-4C84-AEE2-A9AB59FA52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BCCC-0D69-B445-BFF5-79C9DF1E46D7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DB4-EC24-1848-9D56-B95E5B7F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7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BCCC-0D69-B445-BFF5-79C9DF1E46D7}" type="datetimeFigureOut">
              <a:rPr lang="en-US" smtClean="0"/>
              <a:t>4/3/12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DB4-EC24-1848-9D56-B95E5B7F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BCCC-0D69-B445-BFF5-79C9DF1E46D7}" type="datetimeFigureOut">
              <a:rPr lang="en-US" smtClean="0"/>
              <a:t>4/3/12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DB4-EC24-1848-9D56-B95E5B7F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0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BCCC-0D69-B445-BFF5-79C9DF1E46D7}" type="datetimeFigureOut">
              <a:rPr lang="en-US" smtClean="0"/>
              <a:t>4/3/12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DB4-EC24-1848-9D56-B95E5B7F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5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BCCC-0D69-B445-BFF5-79C9DF1E46D7}" type="datetimeFigureOut">
              <a:rPr lang="en-US" smtClean="0"/>
              <a:t>4/3/12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DB4-EC24-1848-9D56-B95E5B7F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BCCC-0D69-B445-BFF5-79C9DF1E46D7}" type="datetimeFigureOut">
              <a:rPr lang="en-US" smtClean="0"/>
              <a:t>4/3/12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DB4-EC24-1848-9D56-B95E5B7F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BCCC-0D69-B445-BFF5-79C9DF1E46D7}" type="datetimeFigureOut">
              <a:rPr lang="en-US" smtClean="0"/>
              <a:t>4/3/12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DB4-EC24-1848-9D56-B95E5B7F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6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BCCC-0D69-B445-BFF5-79C9DF1E46D7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0DB4-EC24-1848-9D56-B95E5B7F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0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1105598-CAC4-46AB-9F73-216FE826A8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4/3/12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FBC3BD-F6BD-4C84-AEE2-A9AB59FA52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ch-Log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2654300"/>
            <a:ext cx="3836466" cy="153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4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32578">
            <a:off x="6463121" y="3692211"/>
            <a:ext cx="1695774" cy="13734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4699"/>
            <a:ext cx="5240569" cy="4178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All the cool kids are chasing the consumer to follow, find &amp; track nearby activity.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There are two sides to the mobile local ecosystem.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Perch powers the business side.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86000"/>
            <a:ext cx="2215006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1358">
            <a:off x="6914841" y="1008226"/>
            <a:ext cx="16002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202" y="4765154"/>
            <a:ext cx="939111" cy="9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8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4579" y="2276648"/>
            <a:ext cx="388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What’s going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on with: 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742950" lvl="1" indent="-285750" defTabSz="914400">
              <a:buClr>
                <a:srgbClr val="800000"/>
              </a:buClr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Direct Competitors</a:t>
            </a:r>
          </a:p>
          <a:p>
            <a:pPr marL="742950" lvl="1" indent="-285750" defTabSz="914400">
              <a:buClr>
                <a:srgbClr val="800000"/>
              </a:buClr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Business Neighbors</a:t>
            </a:r>
          </a:p>
          <a:p>
            <a:pPr marL="742950" lvl="1" indent="-285750" defTabSz="914400">
              <a:buClr>
                <a:srgbClr val="800000"/>
              </a:buClr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Event/Crowd Activity</a:t>
            </a:r>
          </a:p>
          <a:p>
            <a:pPr lvl="1" defTabSz="914400"/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Live stream of social postings, promotions, deals, check-in specials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 simple, effective daily tool.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3293" y="762000"/>
            <a:ext cx="4254738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A </a:t>
            </a:r>
            <a:r>
              <a:rPr lang="en-US" sz="2800" dirty="0" smtClean="0"/>
              <a:t>Bird’s Eye View Of Your Business Neighborhood</a:t>
            </a:r>
            <a:endParaRPr lang="en-US" sz="2800" dirty="0"/>
          </a:p>
        </p:txBody>
      </p:sp>
      <p:pic>
        <p:nvPicPr>
          <p:cNvPr id="9" name="Picture 8" descr="h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16336"/>
            <a:ext cx="2700232" cy="527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0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21864"/>
            <a:ext cx="3507457" cy="6858000"/>
          </a:xfrm>
          <a:prstGeom prst="rect">
            <a:avLst/>
          </a:prstGeom>
        </p:spPr>
      </p:pic>
      <p:pic>
        <p:nvPicPr>
          <p:cNvPr id="5" name="Picture 4" descr="find_b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24" y="-21864"/>
            <a:ext cx="3507457" cy="6858000"/>
          </a:xfrm>
          <a:prstGeom prst="rect">
            <a:avLst/>
          </a:prstGeom>
        </p:spPr>
      </p:pic>
      <p:pic>
        <p:nvPicPr>
          <p:cNvPr id="6" name="Picture 5" descr="confir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48" y="-18162"/>
            <a:ext cx="3507457" cy="6858000"/>
          </a:xfrm>
          <a:prstGeom prst="rect">
            <a:avLst/>
          </a:prstGeom>
        </p:spPr>
      </p:pic>
      <p:pic>
        <p:nvPicPr>
          <p:cNvPr id="7" name="Picture 6" descr="stre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72" y="0"/>
            <a:ext cx="3507457" cy="6858000"/>
          </a:xfrm>
          <a:prstGeom prst="rect">
            <a:avLst/>
          </a:prstGeom>
        </p:spPr>
      </p:pic>
      <p:pic>
        <p:nvPicPr>
          <p:cNvPr id="8" name="Picture 7" descr="inf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96" y="-21864"/>
            <a:ext cx="3507457" cy="6858000"/>
          </a:xfrm>
          <a:prstGeom prst="rect">
            <a:avLst/>
          </a:prstGeom>
        </p:spPr>
      </p:pic>
      <p:pic>
        <p:nvPicPr>
          <p:cNvPr id="9" name="Picture 8" descr="promotion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20" y="-1640"/>
            <a:ext cx="3507457" cy="6858000"/>
          </a:xfrm>
          <a:prstGeom prst="rect">
            <a:avLst/>
          </a:prstGeom>
        </p:spPr>
      </p:pic>
      <p:pic>
        <p:nvPicPr>
          <p:cNvPr id="10" name="Picture 9" descr="socia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43" y="-1640"/>
            <a:ext cx="3507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1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466" y="2039240"/>
            <a:ext cx="748218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Our proposition. </a:t>
            </a:r>
          </a:p>
          <a:p>
            <a:endParaRPr lang="en-US" b="1" dirty="0" smtClean="0"/>
          </a:p>
          <a:p>
            <a:endParaRPr lang="en-US" sz="2400" dirty="0"/>
          </a:p>
          <a:p>
            <a:r>
              <a:rPr lang="en-US" sz="2400" dirty="0" smtClean="0"/>
              <a:t>The ecosystem only scales when small businesses engage. </a:t>
            </a:r>
          </a:p>
          <a:p>
            <a:endParaRPr lang="en-US" sz="2400" dirty="0"/>
          </a:p>
          <a:p>
            <a:r>
              <a:rPr lang="en-US" sz="2400" dirty="0" smtClean="0"/>
              <a:t>They’re on the sidelines, confused and overwhelmed.</a:t>
            </a:r>
          </a:p>
          <a:p>
            <a:endParaRPr lang="en-US" sz="2400" dirty="0"/>
          </a:p>
          <a:p>
            <a:r>
              <a:rPr lang="en-US" sz="2400" dirty="0" smtClean="0"/>
              <a:t>We deliver their personal local awareness app.</a:t>
            </a:r>
          </a:p>
          <a:p>
            <a:endParaRPr lang="en-US" sz="2400" dirty="0"/>
          </a:p>
          <a:p>
            <a:r>
              <a:rPr lang="en-US" sz="2400" dirty="0" smtClean="0"/>
              <a:t>Then, we’ll help them participate. </a:t>
            </a:r>
            <a:endParaRPr lang="en-US" sz="2400" dirty="0"/>
          </a:p>
        </p:txBody>
      </p:sp>
      <p:pic>
        <p:nvPicPr>
          <p:cNvPr id="3" name="Picture 2" descr="Perch-Log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6280"/>
            <a:ext cx="2617266" cy="10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0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41506" y="2807539"/>
            <a:ext cx="7479576" cy="33186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Private Beta Invitations via </a:t>
            </a:r>
          </a:p>
          <a:p>
            <a:pPr marL="0" indent="0" algn="ctr">
              <a:buNone/>
            </a:pPr>
            <a:r>
              <a:rPr lang="en-US" sz="3200" dirty="0" err="1" smtClean="0">
                <a:solidFill>
                  <a:srgbClr val="800000"/>
                </a:solidFill>
              </a:rPr>
              <a:t>closely.com</a:t>
            </a:r>
            <a:r>
              <a:rPr lang="en-US" sz="3200" dirty="0" smtClean="0">
                <a:solidFill>
                  <a:srgbClr val="800000"/>
                </a:solidFill>
              </a:rPr>
              <a:t>/perch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Follow us @closely</a:t>
            </a:r>
          </a:p>
          <a:p>
            <a:pPr marL="0" indent="0" algn="ctr">
              <a:buNone/>
            </a:pPr>
            <a:r>
              <a:rPr lang="en-US" sz="2400" dirty="0" err="1"/>
              <a:t>p</a:t>
            </a:r>
            <a:r>
              <a:rPr lang="en-US" sz="2400" dirty="0" err="1" smtClean="0"/>
              <a:t>erry.evans@closely.com</a:t>
            </a:r>
            <a:endParaRPr lang="en-US" sz="2400" dirty="0"/>
          </a:p>
        </p:txBody>
      </p:sp>
      <p:pic>
        <p:nvPicPr>
          <p:cNvPr id="9" name="Picture 8" descr="Perch-Log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67" y="798212"/>
            <a:ext cx="4431077" cy="17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126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A Bird’s Eye View Of Your Business Neighborhood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PERRY EVANS</dc:creator>
  <cp:lastModifiedBy>PERRY EVANS</cp:lastModifiedBy>
  <cp:revision>35</cp:revision>
  <dcterms:created xsi:type="dcterms:W3CDTF">2012-04-02T16:37:50Z</dcterms:created>
  <dcterms:modified xsi:type="dcterms:W3CDTF">2012-04-03T23:48:25Z</dcterms:modified>
</cp:coreProperties>
</file>